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9" r:id="rId3"/>
    <p:sldId id="340" r:id="rId4"/>
    <p:sldId id="343" r:id="rId5"/>
    <p:sldId id="338" r:id="rId6"/>
    <p:sldId id="342" r:id="rId7"/>
    <p:sldId id="341" r:id="rId8"/>
    <p:sldId id="346" r:id="rId9"/>
    <p:sldId id="34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AFE01-CCBC-4B49-8CA3-5DA9AB0061F6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D0FA2-E4D9-4F4C-BFD2-78C625435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6B81F-A9F5-4C8C-B7B4-8E9B377693A8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0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2539-7736-42AA-8618-79DF813FFFA5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7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DD73-6601-4555-BBB2-085AEE55F9D9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24E6-0784-42E1-AEAC-14BE205D50E6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480F-7805-47A2-A417-5FB6BCDDA1A4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3393-8EEA-4B98-9F61-F540D4FA24F3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BED4-51AE-4B1C-A2EA-282707706F77}" type="datetime1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47A4-4C2A-4A7C-897C-1E72A9F9F1F3}" type="datetime1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5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90E0-4085-4817-84B9-D4A735304165}" type="datetime1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36D0-E70E-4660-A82D-3EE223BAA139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3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41CB-94B1-4903-BFDB-50923B7A8DCA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95FD6-6814-4394-A959-0F17A7158325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CC85-865E-43B2-9804-D50F3E6C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Electric Ship Power and Energy System Architectures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Dr. Norbert Doerry</a:t>
            </a:r>
          </a:p>
          <a:p>
            <a:r>
              <a:rPr lang="en-US" dirty="0"/>
              <a:t>Dr. John Amy Jr.</a:t>
            </a:r>
          </a:p>
          <a:p>
            <a:r>
              <a:rPr lang="en-US" dirty="0"/>
              <a:t>IEEE ESTS 2017</a:t>
            </a:r>
            <a:br>
              <a:rPr lang="en-US" dirty="0"/>
            </a:br>
            <a:r>
              <a:rPr lang="en-US" dirty="0"/>
              <a:t>August </a:t>
            </a:r>
          </a:p>
          <a:p>
            <a:r>
              <a:rPr lang="en-US" dirty="0"/>
              <a:t>(Revision of April 7, 2026)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032-4B52-4F56-AFF3-E0FAAB120EF9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C08E6-3701-D941-CAE8-2B5B66E86BB7}"/>
              </a:ext>
            </a:extLst>
          </p:cNvPr>
          <p:cNvSpPr txBox="1"/>
          <p:nvPr/>
        </p:nvSpPr>
        <p:spPr>
          <a:xfrm>
            <a:off x="3276600" y="635635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7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Liquefied Natural Gas (LNG) Carrier</a:t>
            </a:r>
          </a:p>
        </p:txBody>
      </p:sp>
      <p:pic>
        <p:nvPicPr>
          <p:cNvPr id="3074" name="Picture 2" descr="C:\Users\norbert.doerry\Documents\Power\Presentations\figures\figures\74\20161227 Application Figures - Fig 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092700" cy="50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3798-7D9D-4C69-9460-313248594E20}" type="datetime1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Cruise Ship</a:t>
            </a:r>
          </a:p>
        </p:txBody>
      </p:sp>
      <p:pic>
        <p:nvPicPr>
          <p:cNvPr id="4098" name="Picture 2" descr="C:\Users\norbert.doerry\Documents\Power\Presentations\figures\figures\75\IMG_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orbert.doerry\Documents\Power\Presentations\figures\figures\76\20161227 Application Figures - Fig 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1616913"/>
            <a:ext cx="4876800" cy="35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495800"/>
            <a:ext cx="28151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Regal Princess  </a:t>
            </a:r>
            <a:r>
              <a:rPr lang="en-US" sz="1050" dirty="0"/>
              <a:t>(Photo by Norbert Doerry) </a:t>
            </a:r>
          </a:p>
          <a:p>
            <a:r>
              <a:rPr lang="en-US" sz="1050" dirty="0"/>
              <a:t>(https://creativecommons.org/licenses/by/4.0/)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B672-97D0-4D1F-AFFD-7CD9417686CD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Supply Vessel</a:t>
            </a:r>
          </a:p>
        </p:txBody>
      </p:sp>
      <p:pic>
        <p:nvPicPr>
          <p:cNvPr id="7170" name="Picture 2" descr="C:\Users\norbert.doerry\Documents\Power\Presentations\figures\figures\83\Siem_Symphony_near_Stavanger_2015061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7" y="1447800"/>
            <a:ext cx="4191000" cy="235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967" y="3980765"/>
            <a:ext cx="3645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Siem</a:t>
            </a:r>
            <a:r>
              <a:rPr lang="en-US" sz="1000" dirty="0"/>
              <a:t> Symphony</a:t>
            </a:r>
            <a:br>
              <a:rPr lang="en-US" sz="1000" dirty="0"/>
            </a:br>
            <a:r>
              <a:rPr lang="en-US" sz="1000" dirty="0"/>
              <a:t>(photo by DXR:  https://creativecommons.org/licenses/by-sa/4.0/)</a:t>
            </a:r>
          </a:p>
        </p:txBody>
      </p:sp>
      <p:pic>
        <p:nvPicPr>
          <p:cNvPr id="7171" name="Picture 3" descr="C:\Users\norbert.doerry\Documents\Power\Presentations\figures\figures\84\20170129 Application Figures - PS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60214"/>
            <a:ext cx="3458368" cy="25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orbert.doerry\Documents\Power\Presentations\figures\figures\85\20170129 Application Figures - ABB DC L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81" y="4180820"/>
            <a:ext cx="3156325" cy="20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2868-B0B5-4A30-885C-26076DCA015F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T-AGOR 23</a:t>
            </a:r>
            <a:br>
              <a:rPr lang="en-US" dirty="0"/>
            </a:br>
            <a:r>
              <a:rPr lang="en-US" i="1" dirty="0"/>
              <a:t>Thomas G. Thompson</a:t>
            </a:r>
          </a:p>
        </p:txBody>
      </p:sp>
      <p:pic>
        <p:nvPicPr>
          <p:cNvPr id="2051" name="Picture 3" descr="C:\Users\norbert.doerry\Documents\Power\Presentations\figures\figures\73\20161227 Application Figures - Fig 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052392" cy="33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6A03-9A4A-45C6-B41C-36B3728DA946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4DA19-EB50-8F40-9EC6-E24D4F578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" y="1828800"/>
            <a:ext cx="4307131" cy="281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E41509-9AE2-5C48-5755-FC17480F995C}"/>
              </a:ext>
            </a:extLst>
          </p:cNvPr>
          <p:cNvSpPr txBox="1"/>
          <p:nvPr/>
        </p:nvSpPr>
        <p:spPr>
          <a:xfrm>
            <a:off x="72386" y="4647344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photo by </a:t>
            </a:r>
            <a:r>
              <a:rPr lang="en-US" sz="1000" dirty="0" err="1"/>
              <a:t>Bahnfrend</a:t>
            </a:r>
            <a:r>
              <a:rPr lang="en-US" sz="1000" dirty="0"/>
              <a:t>:  https://creativecommons.org/licenses/by-sa/4.0/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6C1BE-DA0D-F28B-79EA-1EDF940A55FD}"/>
              </a:ext>
            </a:extLst>
          </p:cNvPr>
          <p:cNvSpPr txBox="1"/>
          <p:nvPr/>
        </p:nvSpPr>
        <p:spPr>
          <a:xfrm>
            <a:off x="3276600" y="635635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2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WLBB 30</a:t>
            </a:r>
            <a:br>
              <a:rPr lang="en-US" dirty="0"/>
            </a:br>
            <a:r>
              <a:rPr lang="en-US" i="1" dirty="0"/>
              <a:t>USCGC Mackinaw</a:t>
            </a:r>
          </a:p>
        </p:txBody>
      </p:sp>
      <p:pic>
        <p:nvPicPr>
          <p:cNvPr id="6146" name="Picture 2" descr="C:\Users\norbert.doerry\Documents\Power\Presentations\figures\figures\80\101203-G-4702D-054-Christmas-Ship-20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05531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orbert.doerry\Documents\Power\Presentations\figures\figures\81\20161227 Application Figures FIg 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66454"/>
            <a:ext cx="3028289" cy="432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629" y="4800600"/>
            <a:ext cx="268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USCGC Mackinaw (WLBB 30)</a:t>
            </a:r>
            <a:br>
              <a:rPr lang="en-US" sz="1000" dirty="0"/>
            </a:br>
            <a:r>
              <a:rPr lang="en-US" sz="1000" dirty="0"/>
              <a:t>(US Coast Guard Photo by PA3 George </a:t>
            </a:r>
            <a:r>
              <a:rPr lang="en-US" sz="1000" dirty="0" err="1"/>
              <a:t>Degener</a:t>
            </a:r>
            <a:r>
              <a:rPr lang="en-US" sz="1000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29C2-B0BA-4682-A6B5-45C04D1C37C6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4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HMS Daring</a:t>
            </a:r>
          </a:p>
        </p:txBody>
      </p:sp>
      <p:pic>
        <p:nvPicPr>
          <p:cNvPr id="5122" name="Picture 2" descr="C:\Users\norbert.doerry\Documents\Power\Presentations\figures\figures\77\HMS_Daring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8" y="1905000"/>
            <a:ext cx="3963765" cy="259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491758"/>
            <a:ext cx="23150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HMS Daring (CC-BY-SA-3.0/Brian </a:t>
            </a:r>
            <a:r>
              <a:rPr lang="en-US" sz="1000" dirty="0" err="1"/>
              <a:t>Burnell</a:t>
            </a:r>
            <a:r>
              <a:rPr lang="en-US" sz="1000" dirty="0"/>
              <a:t>)</a:t>
            </a:r>
          </a:p>
        </p:txBody>
      </p:sp>
      <p:pic>
        <p:nvPicPr>
          <p:cNvPr id="5123" name="Picture 3" descr="C:\Users\norbert.doerry\Documents\Power\Presentations\figures\figures\79\20161227 Application Figures - Fig 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905000"/>
            <a:ext cx="4652963" cy="35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2445-5C77-48F9-A411-18A0350423D6}" type="datetime1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58201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i="1" dirty="0"/>
              <a:t>USS Makin Island</a:t>
            </a:r>
            <a:br>
              <a:rPr lang="en-US" i="1" dirty="0"/>
            </a:br>
            <a:r>
              <a:rPr lang="en-US" dirty="0"/>
              <a:t>LHD 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38242"/>
            <a:ext cx="7015803" cy="416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5638800"/>
            <a:ext cx="7086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Thomas Dalton, Abe Boughner, C. David Mako, and CDR Norbert Doerry, "LHD 8: A step Toward the All Electric Warship", presented at ASNE Day 2002.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6" b="19483"/>
          <a:stretch/>
        </p:blipFill>
        <p:spPr bwMode="auto">
          <a:xfrm>
            <a:off x="0" y="-12589"/>
            <a:ext cx="4876800" cy="22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54110"/>
            <a:ext cx="1691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 Navy photo by Brett A. Anderson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7F17-BD22-43F6-BAE4-317748A2FB0D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0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i="1" dirty="0"/>
              <a:t>USS </a:t>
            </a:r>
            <a:r>
              <a:rPr lang="en-US" i="1" dirty="0" err="1"/>
              <a:t>Zumwalt</a:t>
            </a:r>
            <a:br>
              <a:rPr lang="en-US" i="1" dirty="0"/>
            </a:br>
            <a:r>
              <a:rPr lang="en-US" dirty="0"/>
              <a:t>DDG 1000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23" y="2473811"/>
            <a:ext cx="6841177" cy="438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9003" y="2258367"/>
            <a:ext cx="42049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Sposato</a:t>
            </a:r>
            <a:r>
              <a:rPr lang="en-US" sz="800" dirty="0"/>
              <a:t>, Bill, “DDG 1000 Class Destroyer” Presented to U.S. Navy Port Engineers, 31 August 2011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37665" r="10292" b="17476"/>
          <a:stretch/>
        </p:blipFill>
        <p:spPr bwMode="auto">
          <a:xfrm>
            <a:off x="-11875" y="0"/>
            <a:ext cx="5307162" cy="225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" y="2272006"/>
            <a:ext cx="14526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US Navy Photo by Zachery Bell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C1611-672E-4E25-9485-6AB95457A324}" type="datetime1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Approved for Public Release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CC85-865E-43B2-9804-D50F3E6C41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1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274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Electric Ship Power and Energy System Architectures</vt:lpstr>
      <vt:lpstr>Liquefied Natural Gas (LNG) Carrier</vt:lpstr>
      <vt:lpstr>Cruise Ship</vt:lpstr>
      <vt:lpstr>Platform Supply Vessel</vt:lpstr>
      <vt:lpstr>T-AGOR 23 Thomas G. Thompson</vt:lpstr>
      <vt:lpstr>WLBB 30 USCGC Mackinaw</vt:lpstr>
      <vt:lpstr>HMS Daring</vt:lpstr>
      <vt:lpstr>USS Makin Island LHD 8</vt:lpstr>
      <vt:lpstr>USS Zumwalt DDG 1000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Ship Power and Energy System Architectures</dc:title>
  <dc:creator>Norbert Doerry</dc:creator>
  <cp:lastModifiedBy>Norbert Doerry</cp:lastModifiedBy>
  <cp:revision>45</cp:revision>
  <dcterms:created xsi:type="dcterms:W3CDTF">2017-05-18T13:33:49Z</dcterms:created>
  <dcterms:modified xsi:type="dcterms:W3CDTF">2026-04-07T22:36:53Z</dcterms:modified>
</cp:coreProperties>
</file>